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4" r:id="rId9"/>
    <p:sldId id="265" r:id="rId10"/>
    <p:sldId id="266" r:id="rId11"/>
    <p:sldId id="288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6F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>
        <p:scale>
          <a:sx n="64" d="100"/>
          <a:sy n="64" d="100"/>
        </p:scale>
        <p:origin x="-972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04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8B98-6C33-42CD-85E7-1B871CFB8B0A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967A9-B4C3-4FA4-B177-045CFDD54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1343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B382CA-43E1-4490-8A43-3FE6D9A24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9073C08-AAC9-45FF-A0E0-EEFA9C2E4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5917DD-876E-4884-985B-0E5EED57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9AD92-A282-4D17-9AA1-F4D4107F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578299-717C-47BC-A6C9-94A08612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4069284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3922E4-C47F-4FE5-BC03-12841B2B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D15FF03-E4DD-44CE-8A2E-4EDFCA83E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76F147-918F-4CD5-8262-1225DD8F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A19305-E6F1-4204-8369-6DAD3569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CEED42-DA61-4D13-9546-9DB3D1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3339463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27978BF-549A-4653-BFF3-439CF32BE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593B77-3B68-4F98-960D-8E86196B5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5D90FE-B092-43AF-8520-D774D875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5ACA49-1777-4CA1-BBEF-CEE4B2C9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164B2A-9CC0-4693-8CEC-419D893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2838862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001910-2939-48D2-A956-A3E25EFB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4F5EEC-DC8C-4582-BC36-7625EC4A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C5D253-3736-4EA4-9577-17A0EAB9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AD153-9FD2-40D0-B9B6-A92865D4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DD60EF-29EC-4986-A28D-1057EE03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2210598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3B81A-42DD-4217-8382-58447E8D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14CA94-A77A-4D0B-9E33-C343002A3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0D04E2-1AC4-4685-B712-C58E32EB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27246A-0CC7-4588-903E-DE549FDD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49EC6C-9E17-4807-A93A-CCA3C61E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9213070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B23500-596A-46F1-B127-E103AD21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F581E6-961C-43B6-8879-01CDA9CFE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CD487BB-B623-4EE0-9AF0-2D3244B3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9C7F57-96BD-489B-B030-577BD53F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82D5F0-F5A3-4246-BF76-F4797526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785211-1F4D-437B-9649-ED45F2E1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7697581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7DC40D-FA0F-4E2C-8B5B-33A0A0D4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0A0017-8CAC-45B0-9068-D68541F6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12431B-504F-4608-8357-E9100C86D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FFF541-83CC-4E32-98D5-4DC266E2E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D74AB4-3A20-428E-A95C-FE927B519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F0EA0E0-FD90-449D-903C-DC5B1D65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48C9FB-7D8E-463C-A283-58A1F571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88AD20-55FA-4A77-ADDC-F6FDA987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2353221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736A47-BC74-4D78-B419-B4A787F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A9959F-174A-4B06-AC6B-58CF6080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01BEA4C-4E3B-4DEC-8D94-6F369BCF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501C95-450C-4CE9-832A-B4F93A8A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511150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27C50CB-EB75-4EBD-9CCB-63C7468D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97E6420-D99A-4033-BEBA-46193B8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D173B4-ADA9-46CC-A3FF-3307B1B7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9444156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8D1D32-E4E4-40FF-8DC7-86D45D4B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0EB169-DA43-44EF-BEA9-7FFFD3AF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AD5EBE9-37E1-42DD-824F-05BE39B76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F94FB2-43BF-438F-B1F6-12CA97EB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D663BB-E738-4595-A9B6-94C27AC5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E29338-BED5-45BF-8B74-14E6DB89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0945070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352A1-2C5C-434B-A749-1E6CAF94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4718B8-06CD-4725-BB48-717550E01E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D7C254-6528-413B-BD4B-A30D5FB99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7827F6-0B84-45D8-B67D-92B9F22A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0BFBE8-A621-4BF1-A050-7DB5D661D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0CF21B-E7D0-40B2-ABFB-A3A1B1A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8659512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B053950-4077-4CBC-8BFC-9AF40BC1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4DD972-C5FF-46E0-B768-6572BBBB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ADDFA-8506-4684-9C17-B4E3F150D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FDF2-7C59-498D-BDD7-B8FAEE51B748}" type="datetimeFigureOut">
              <a:rPr lang="en-IN" smtClean="0"/>
              <a:pPr/>
              <a:t>01-03-2020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B6DE74-8BD1-4361-B022-E2C69ABD7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6E739D-6024-4E08-8133-64AAAD3C8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68CB4-914F-463D-9419-D5F5C66140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5288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4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3876B-3B98-4826-8EAD-1732B7217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1856095"/>
            <a:ext cx="9144000" cy="2917140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Algerian" panose="04020705040A02060702" pitchFamily="82" charset="0"/>
              </a:rPr>
              <a:t>Presentation</a:t>
            </a:r>
            <a:br>
              <a:rPr lang="en-IN" sz="5400" b="1" dirty="0">
                <a:latin typeface="Algerian" panose="04020705040A02060702" pitchFamily="82" charset="0"/>
              </a:rPr>
            </a:br>
            <a:r>
              <a:rPr lang="en-IN" sz="5400" b="1" dirty="0">
                <a:latin typeface="Algerian" panose="04020705040A02060702" pitchFamily="82" charset="0"/>
              </a:rPr>
              <a:t> on </a:t>
            </a:r>
            <a:br>
              <a:rPr lang="en-IN" sz="5400" b="1" dirty="0">
                <a:latin typeface="Algerian" panose="04020705040A02060702" pitchFamily="82" charset="0"/>
              </a:rPr>
            </a:br>
            <a:r>
              <a:rPr lang="en-IN" sz="5400" b="1" dirty="0">
                <a:latin typeface="Algerian" panose="04020705040A02060702" pitchFamily="82" charset="0"/>
              </a:rPr>
              <a:t>Computer Software</a:t>
            </a:r>
          </a:p>
        </p:txBody>
      </p:sp>
    </p:spTree>
    <p:extLst>
      <p:ext uri="{BB962C8B-B14F-4D97-AF65-F5344CB8AC3E}">
        <p14:creationId xmlns="" xmlns:p14="http://schemas.microsoft.com/office/powerpoint/2010/main" val="20864497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2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F62C11-A653-4548-B370-6AD4A3AE0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878" y="365125"/>
            <a:ext cx="11439330" cy="1454344"/>
          </a:xfrm>
        </p:spPr>
        <p:txBody>
          <a:bodyPr>
            <a:noAutofit/>
          </a:bodyPr>
          <a:lstStyle/>
          <a:p>
            <a:pPr algn="ctr"/>
            <a:r>
              <a:rPr lang="en-IN" sz="7200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680" y="1874520"/>
            <a:ext cx="11079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lgerian" pitchFamily="82" charset="0"/>
              </a:rPr>
              <a:t>DON’T </a:t>
            </a:r>
          </a:p>
          <a:p>
            <a:r>
              <a:rPr lang="en-US" sz="7200" dirty="0">
                <a:latin typeface="Algerian" pitchFamily="82" charset="0"/>
              </a:rPr>
              <a:t>        USE </a:t>
            </a:r>
          </a:p>
          <a:p>
            <a:r>
              <a:rPr lang="en-US" sz="7200" dirty="0">
                <a:latin typeface="Algerian" pitchFamily="82" charset="0"/>
              </a:rPr>
              <a:t>              Pirated 	      						          software.</a:t>
            </a:r>
          </a:p>
        </p:txBody>
      </p:sp>
    </p:spTree>
    <p:extLst>
      <p:ext uri="{BB962C8B-B14F-4D97-AF65-F5344CB8AC3E}">
        <p14:creationId xmlns="" xmlns:p14="http://schemas.microsoft.com/office/powerpoint/2010/main" val="347734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840" y="548640"/>
            <a:ext cx="110947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gerian" pitchFamily="82" charset="0"/>
              </a:rPr>
              <a:t>Only </a:t>
            </a:r>
          </a:p>
          <a:p>
            <a:r>
              <a:rPr lang="en-US" sz="5400" dirty="0">
                <a:latin typeface="Algerian" pitchFamily="82" charset="0"/>
              </a:rPr>
              <a:t>       Used</a:t>
            </a:r>
          </a:p>
          <a:p>
            <a:r>
              <a:rPr lang="en-US" sz="5400" dirty="0">
                <a:latin typeface="Algerian" pitchFamily="82" charset="0"/>
              </a:rPr>
              <a:t>             paid</a:t>
            </a:r>
          </a:p>
          <a:p>
            <a:r>
              <a:rPr lang="en-US" sz="5400" dirty="0">
                <a:latin typeface="Algerian" pitchFamily="82" charset="0"/>
              </a:rPr>
              <a:t>                   and</a:t>
            </a:r>
          </a:p>
          <a:p>
            <a:r>
              <a:rPr lang="en-US" sz="5400" dirty="0">
                <a:latin typeface="Algerian" pitchFamily="82" charset="0"/>
              </a:rPr>
              <a:t>                        open </a:t>
            </a:r>
          </a:p>
          <a:p>
            <a:r>
              <a:rPr lang="en-US" sz="5400" dirty="0">
                <a:latin typeface="Algerian" pitchFamily="82" charset="0"/>
              </a:rPr>
              <a:t>                               source</a:t>
            </a:r>
          </a:p>
          <a:p>
            <a:r>
              <a:rPr lang="en-US" sz="5400" dirty="0">
                <a:latin typeface="Algerian" pitchFamily="82" charset="0"/>
              </a:rPr>
              <a:t>                                     software.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  <a:alpha val="0"/>
              </a:schemeClr>
            </a:gs>
            <a:gs pos="2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2225040"/>
            <a:ext cx="104374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latin typeface="Algerian" pitchFamily="82" charset="0"/>
              </a:rPr>
              <a:t>In CorelDraw</a:t>
            </a:r>
            <a:endParaRPr lang="en-US" sz="4400" dirty="0">
              <a:latin typeface="Algerian" pitchFamily="8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6">
              <a:lumMod val="20000"/>
              <a:lumOff val="80000"/>
            </a:schemeClr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F31F3-FBC6-4440-8EE3-A1E735E4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564"/>
            <a:ext cx="10515600" cy="251926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800" dirty="0"/>
              <a:t/>
            </a:r>
            <a:br>
              <a:rPr lang="en-IN" sz="8800" dirty="0"/>
            </a:br>
            <a:r>
              <a:rPr lang="en-IN" sz="8800" dirty="0"/>
              <a:t/>
            </a:r>
            <a:br>
              <a:rPr lang="en-IN" sz="8800" dirty="0"/>
            </a:br>
            <a:r>
              <a:rPr lang="en-IN" sz="8800" dirty="0"/>
              <a:t/>
            </a:r>
            <a:br>
              <a:rPr lang="en-IN" sz="8800" dirty="0"/>
            </a:br>
            <a:r>
              <a:rPr lang="en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Over view</a:t>
            </a:r>
            <a:r>
              <a:rPr lang="en-IN" b="1" dirty="0"/>
              <a:t/>
            </a:r>
            <a:br>
              <a:rPr lang="en-IN" b="1" dirty="0"/>
            </a:b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778B6F-5717-412E-9C5B-A71C9458CDF7}"/>
              </a:ext>
            </a:extLst>
          </p:cNvPr>
          <p:cNvSpPr txBox="1"/>
          <p:nvPr/>
        </p:nvSpPr>
        <p:spPr>
          <a:xfrm>
            <a:off x="1548882" y="2612571"/>
            <a:ext cx="1013149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About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Parts of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Type of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Forms of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400" baseline="-25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endParaRPr lang="en-IN" sz="4400" baseline="-25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IN" sz="4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</a:t>
            </a:r>
          </a:p>
          <a:p>
            <a:endParaRPr lang="en-IN" sz="4400" baseline="-25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endParaRPr lang="en-IN" baseline="-25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79430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4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E8F5C-0ADD-4917-AA02-7B937EF3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2374"/>
            <a:ext cx="10515600" cy="1426368"/>
          </a:xfrm>
        </p:spPr>
        <p:txBody>
          <a:bodyPr>
            <a:noAutofit/>
          </a:bodyPr>
          <a:lstStyle/>
          <a:p>
            <a:pPr algn="ctr"/>
            <a:r>
              <a:rPr lang="en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What is computer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BAD856-93C8-41CC-9912-3A6C84CD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79527"/>
            <a:ext cx="10515600" cy="431280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 </a:t>
            </a:r>
            <a:r>
              <a:rPr lang="en-IN" b="1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COMPUTER</a:t>
            </a:r>
            <a:r>
              <a:rPr lang="en-IN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 stands for "A </a:t>
            </a:r>
            <a:r>
              <a:rPr lang="en-IN" b="1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computer</a:t>
            </a:r>
            <a:r>
              <a:rPr lang="en-IN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 is a general purpose electronic device that is used to perform arithmetic and logical operations automatically. </a:t>
            </a:r>
          </a:p>
          <a:p>
            <a:r>
              <a:rPr lang="en-IN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</a:t>
            </a:r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C-Common </a:t>
            </a:r>
          </a:p>
          <a:p>
            <a:pPr>
              <a:tabLst>
                <a:tab pos="3227388" algn="l"/>
                <a:tab pos="5205413" algn="l"/>
                <a:tab pos="6462713" algn="l"/>
              </a:tabLst>
            </a:pPr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          O-Operating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M-Machine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P-Purposely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U-Used for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T-Technological and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E-Educational </a:t>
            </a:r>
          </a:p>
          <a:p>
            <a:r>
              <a:rPr lang="en-IN" sz="22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     				    R-Research		</a:t>
            </a:r>
            <a:r>
              <a:rPr lang="en-IN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		</a:t>
            </a:r>
            <a:endParaRPr lang="en-IN" sz="36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53560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bg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0FF35F-6A39-49F7-9925-F070531C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76" y="448408"/>
            <a:ext cx="10515600" cy="1134330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PART OF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92C872-DF52-4657-8B40-502864CE0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230" y="2406100"/>
            <a:ext cx="10515600" cy="3522260"/>
          </a:xfrm>
        </p:spPr>
        <p:txBody>
          <a:bodyPr>
            <a:no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1 Hardware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2 SOFTWARE</a:t>
            </a:r>
            <a:endParaRPr lang="en-IN" sz="44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270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2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67311-71E9-45CD-A0A1-B909771E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82" y="485192"/>
            <a:ext cx="10515600" cy="1408728"/>
          </a:xfrm>
        </p:spPr>
        <p:txBody>
          <a:bodyPr/>
          <a:lstStyle/>
          <a:p>
            <a:pPr algn="ctr"/>
            <a:r>
              <a:rPr lang="en-IN" b="1" dirty="0">
                <a:latin typeface="Algerian" panose="04020705040A02060702" pitchFamily="82" charset="0"/>
              </a:rPr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45951B-0B75-4C4B-AB2C-BB85541C3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469" y="2059790"/>
            <a:ext cx="10515600" cy="433060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latin typeface="Algerian" panose="04020705040A02060702" pitchFamily="82" charset="0"/>
              </a:rPr>
              <a:t>Hardware refers to the physical elements of a computer. Examples of hardware in a computer are keyboard, monitor, Mouse, </a:t>
            </a:r>
            <a:r>
              <a:rPr lang="en-IN" sz="2800" dirty="0" err="1">
                <a:solidFill>
                  <a:srgbClr val="222222"/>
                </a:solidFill>
                <a:latin typeface="Algerian" panose="04020705040A02060702" pitchFamily="82" charset="0"/>
              </a:rPr>
              <a:t>cpu</a:t>
            </a:r>
            <a:r>
              <a:rPr lang="en-IN" sz="2800" dirty="0">
                <a:solidFill>
                  <a:srgbClr val="222222"/>
                </a:solidFill>
                <a:latin typeface="Algerian" panose="04020705040A02060702" pitchFamily="82" charset="0"/>
              </a:rPr>
              <a:t> etc.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4800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1026" name="Picture 2" descr="Image result for computer hardware">
            <a:extLst>
              <a:ext uri="{FF2B5EF4-FFF2-40B4-BE49-F238E27FC236}">
                <a16:creationId xmlns:a16="http://schemas.microsoft.com/office/drawing/2014/main" xmlns="" id="{E612F19E-B11E-4D3C-A72B-12ED2666E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084" t="22604" r="14448" b="14404"/>
          <a:stretch/>
        </p:blipFill>
        <p:spPr bwMode="auto">
          <a:xfrm>
            <a:off x="3678115" y="3429000"/>
            <a:ext cx="4835770" cy="31485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772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bg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A397140-BEA1-4347-B253-2DA84FEAF97F}"/>
              </a:ext>
            </a:extLst>
          </p:cNvPr>
          <p:cNvSpPr txBox="1"/>
          <p:nvPr/>
        </p:nvSpPr>
        <p:spPr>
          <a:xfrm>
            <a:off x="1214589" y="2647070"/>
            <a:ext cx="100371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Software is a collection of programs </a:t>
            </a:r>
          </a:p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procedure, instruction that perform </a:t>
            </a:r>
          </a:p>
          <a:p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some task on computer. Software Can be store in hardware.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7434C9-8FE4-4DE5-B31B-294A9D9F9110}"/>
              </a:ext>
            </a:extLst>
          </p:cNvPr>
          <p:cNvSpPr txBox="1"/>
          <p:nvPr/>
        </p:nvSpPr>
        <p:spPr>
          <a:xfrm>
            <a:off x="1419664" y="742657"/>
            <a:ext cx="8974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software</a:t>
            </a:r>
            <a:endParaRPr lang="en-IN" sz="8800" b="1" dirty="0"/>
          </a:p>
        </p:txBody>
      </p:sp>
    </p:spTree>
    <p:extLst>
      <p:ext uri="{BB962C8B-B14F-4D97-AF65-F5344CB8AC3E}">
        <p14:creationId xmlns="" xmlns:p14="http://schemas.microsoft.com/office/powerpoint/2010/main" val="14321858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iddhi\Desktop\wind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156960" cy="4759415"/>
          </a:xfrm>
          <a:prstGeom prst="rect">
            <a:avLst/>
          </a:prstGeom>
          <a:noFill/>
        </p:spPr>
      </p:pic>
      <p:pic>
        <p:nvPicPr>
          <p:cNvPr id="1027" name="Picture 3" descr="C:\Users\siddhi\Desktop\Untitled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5847" y="2160831"/>
            <a:ext cx="6046153" cy="469716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2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BB764-2253-4AA6-BFB3-6B4F82FB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30" y="550507"/>
            <a:ext cx="10515600" cy="197219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Algerian" panose="04020705040A02060702" pitchFamily="82" charset="0"/>
              </a:rPr>
              <a:t/>
            </a:r>
            <a:br>
              <a:rPr lang="en-IN" b="1" dirty="0">
                <a:latin typeface="Algerian" panose="04020705040A02060702" pitchFamily="82" charset="0"/>
              </a:rPr>
            </a:b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748F61-95F3-4B30-BC5A-D3B266B1C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544" y="2788656"/>
            <a:ext cx="9821727" cy="350317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08762" y="4482062"/>
            <a:ext cx="2155842" cy="1728718"/>
            <a:chOff x="3315563" y="2819998"/>
            <a:chExt cx="1820788" cy="1441521"/>
          </a:xfrm>
        </p:grpSpPr>
        <p:sp>
          <p:nvSpPr>
            <p:cNvPr id="13" name="Hexagon 12"/>
            <p:cNvSpPr/>
            <p:nvPr/>
          </p:nvSpPr>
          <p:spPr>
            <a:xfrm>
              <a:off x="3315563" y="2819998"/>
              <a:ext cx="1820788" cy="1441521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Hexagon 4"/>
            <p:cNvSpPr/>
            <p:nvPr/>
          </p:nvSpPr>
          <p:spPr>
            <a:xfrm>
              <a:off x="3428776" y="2947359"/>
              <a:ext cx="1582555" cy="1053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800" dirty="0" smtClean="0">
                  <a:solidFill>
                    <a:prstClr val="white"/>
                  </a:solidFill>
                  <a:latin typeface="Algerian" panose="04020705040A02060702" pitchFamily="82" charset="0"/>
                </a:rPr>
                <a:t>custom</a:t>
              </a:r>
              <a:r>
                <a:rPr lang="en-IN" sz="2100" kern="1200" dirty="0" smtClean="0">
                  <a:solidFill>
                    <a:prstClr val="white"/>
                  </a:solidFill>
                  <a:latin typeface="Algerian" panose="04020705040A02060702" pitchFamily="82" charset="0"/>
                  <a:ea typeface="+mn-ea"/>
                  <a:cs typeface="+mn-cs"/>
                </a:rPr>
                <a:t> </a:t>
              </a:r>
              <a:endParaRPr lang="en-IN" sz="2100" kern="1200" dirty="0">
                <a:solidFill>
                  <a:prstClr val="white"/>
                </a:solidFill>
                <a:latin typeface="Algerian" panose="04020705040A02060702" pitchFamily="82" charset="0"/>
                <a:ea typeface="+mn-ea"/>
                <a:cs typeface="+mn-cs"/>
              </a:endParaRPr>
            </a:p>
          </p:txBody>
        </p:sp>
      </p:grp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8FBD5133-1FCC-44AB-A11E-0099C4877A5E}"/>
              </a:ext>
            </a:extLst>
          </p:cNvPr>
          <p:cNvSpPr/>
          <p:nvPr/>
        </p:nvSpPr>
        <p:spPr>
          <a:xfrm>
            <a:off x="7525310" y="1052165"/>
            <a:ext cx="1742407" cy="1409279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694B27-4F31-4376-978B-07688BF4AFD2}"/>
              </a:ext>
            </a:extLst>
          </p:cNvPr>
          <p:cNvSpPr txBox="1"/>
          <p:nvPr/>
        </p:nvSpPr>
        <p:spPr>
          <a:xfrm>
            <a:off x="3423684" y="63074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E50277F8-BB16-4E64-B5E0-F35B9CBE6BC4}"/>
              </a:ext>
            </a:extLst>
          </p:cNvPr>
          <p:cNvSpPr/>
          <p:nvPr/>
        </p:nvSpPr>
        <p:spPr>
          <a:xfrm>
            <a:off x="6164823" y="299803"/>
            <a:ext cx="1720000" cy="1408683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44D9A24-D50A-4A86-BF5B-28F4CB757BEB}"/>
              </a:ext>
            </a:extLst>
          </p:cNvPr>
          <p:cNvSpPr/>
          <p:nvPr/>
        </p:nvSpPr>
        <p:spPr>
          <a:xfrm>
            <a:off x="8687482" y="2749755"/>
            <a:ext cx="1991106" cy="1544641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xmlns="" id="{9B91E736-889C-4BED-98CB-F6A067D5F78C}"/>
              </a:ext>
            </a:extLst>
          </p:cNvPr>
          <p:cNvSpPr/>
          <p:nvPr/>
        </p:nvSpPr>
        <p:spPr>
          <a:xfrm>
            <a:off x="7692290" y="4483063"/>
            <a:ext cx="1797472" cy="1493460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xmlns="" id="{9B91E736-889C-4BED-98CB-F6A067D5F78C}"/>
              </a:ext>
            </a:extLst>
          </p:cNvPr>
          <p:cNvSpPr/>
          <p:nvPr/>
        </p:nvSpPr>
        <p:spPr>
          <a:xfrm>
            <a:off x="6235904" y="5244620"/>
            <a:ext cx="1807970" cy="1493460"/>
          </a:xfrm>
          <a:prstGeom prst="hexagon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4796852" y="1615052"/>
            <a:ext cx="2323476" cy="1889037"/>
            <a:chOff x="3822476" y="1301049"/>
            <a:chExt cx="2323476" cy="1889037"/>
          </a:xfrm>
        </p:grpSpPr>
        <p:sp>
          <p:nvSpPr>
            <p:cNvPr id="23" name="Hexagon 22"/>
            <p:cNvSpPr/>
            <p:nvPr/>
          </p:nvSpPr>
          <p:spPr>
            <a:xfrm>
              <a:off x="3909929" y="1301049"/>
              <a:ext cx="2183546" cy="188903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Hexagon 4"/>
            <p:cNvSpPr/>
            <p:nvPr/>
          </p:nvSpPr>
          <p:spPr>
            <a:xfrm>
              <a:off x="3822476" y="1614104"/>
              <a:ext cx="2323476" cy="1262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700" kern="1200" dirty="0" smtClean="0">
                <a:latin typeface="Algerian" panose="04020705040A02060702" pitchFamily="82" charset="0"/>
              </a:endParaRP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kern="1200" dirty="0" smtClean="0">
                  <a:latin typeface="Algerian" panose="04020705040A02060702" pitchFamily="82" charset="0"/>
                </a:rPr>
                <a:t>Application</a:t>
              </a: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7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6852" y="3503813"/>
            <a:ext cx="2383437" cy="1889037"/>
            <a:chOff x="3834449" y="3193384"/>
            <a:chExt cx="2383437" cy="1889037"/>
          </a:xfrm>
        </p:grpSpPr>
        <p:sp>
          <p:nvSpPr>
            <p:cNvPr id="26" name="Hexagon 25"/>
            <p:cNvSpPr/>
            <p:nvPr/>
          </p:nvSpPr>
          <p:spPr>
            <a:xfrm>
              <a:off x="3906913" y="3193384"/>
              <a:ext cx="2183546" cy="188903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Hexagon 4"/>
            <p:cNvSpPr/>
            <p:nvPr/>
          </p:nvSpPr>
          <p:spPr>
            <a:xfrm>
              <a:off x="3834449" y="3506439"/>
              <a:ext cx="2383437" cy="1262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>
                  <a:solidFill>
                    <a:prstClr val="white"/>
                  </a:solidFill>
                  <a:latin typeface="Algerian" panose="04020705040A02060702" pitchFamily="82" charset="0"/>
                  <a:ea typeface="+mn-ea"/>
                  <a:cs typeface="+mn-cs"/>
                </a:rPr>
                <a:t>Programming</a:t>
              </a:r>
              <a:r>
                <a:rPr lang="en-IN" sz="1600" kern="1200" dirty="0">
                  <a:solidFill>
                    <a:prstClr val="white"/>
                  </a:solidFill>
                  <a:latin typeface="Algerian" panose="04020705040A02060702" pitchFamily="82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35387" y="685663"/>
            <a:ext cx="2183546" cy="1889037"/>
            <a:chOff x="2270455" y="356536"/>
            <a:chExt cx="2183546" cy="1889037"/>
          </a:xfrm>
        </p:grpSpPr>
        <p:sp>
          <p:nvSpPr>
            <p:cNvPr id="29" name="Hexagon 28"/>
            <p:cNvSpPr/>
            <p:nvPr/>
          </p:nvSpPr>
          <p:spPr>
            <a:xfrm>
              <a:off x="2270455" y="356536"/>
              <a:ext cx="2183546" cy="188903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Hexagon 4"/>
            <p:cNvSpPr/>
            <p:nvPr/>
          </p:nvSpPr>
          <p:spPr>
            <a:xfrm>
              <a:off x="2632316" y="669591"/>
              <a:ext cx="1459824" cy="1262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kern="1200" dirty="0" smtClean="0">
                  <a:latin typeface="Algerian" panose="04020705040A02060702" pitchFamily="82" charset="0"/>
                </a:rPr>
                <a:t>System</a:t>
              </a:r>
              <a:endParaRPr lang="en-IN" sz="28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18234" y="2589412"/>
            <a:ext cx="2183546" cy="1889037"/>
            <a:chOff x="5561847" y="2258376"/>
            <a:chExt cx="2183546" cy="1889037"/>
          </a:xfrm>
        </p:grpSpPr>
        <p:sp>
          <p:nvSpPr>
            <p:cNvPr id="32" name="Hexagon 31"/>
            <p:cNvSpPr/>
            <p:nvPr/>
          </p:nvSpPr>
          <p:spPr>
            <a:xfrm>
              <a:off x="5561847" y="2258376"/>
              <a:ext cx="2183546" cy="188903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Hexagon 4"/>
            <p:cNvSpPr/>
            <p:nvPr/>
          </p:nvSpPr>
          <p:spPr>
            <a:xfrm>
              <a:off x="5923708" y="2571431"/>
              <a:ext cx="1459824" cy="1262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3000" kern="1200" dirty="0" smtClean="0">
                  <a:latin typeface="Algerian" panose="04020705040A02060702" pitchFamily="82" charset="0"/>
                </a:rPr>
                <a:t>Utility</a:t>
              </a:r>
              <a:endParaRPr lang="en-IN" sz="30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61458" y="2043503"/>
            <a:ext cx="3313647" cy="2830954"/>
            <a:chOff x="0" y="1728695"/>
            <a:chExt cx="3313647" cy="2830954"/>
          </a:xfrm>
        </p:grpSpPr>
        <p:sp>
          <p:nvSpPr>
            <p:cNvPr id="35" name="Hexagon 34"/>
            <p:cNvSpPr/>
            <p:nvPr/>
          </p:nvSpPr>
          <p:spPr>
            <a:xfrm>
              <a:off x="0" y="1728695"/>
              <a:ext cx="3313647" cy="2830954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Hexagon 4"/>
            <p:cNvSpPr/>
            <p:nvPr/>
          </p:nvSpPr>
          <p:spPr>
            <a:xfrm>
              <a:off x="545738" y="2194937"/>
              <a:ext cx="2222171" cy="1898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3200" kern="1200" dirty="0">
                  <a:latin typeface="Algerian" panose="04020705040A02060702" pitchFamily="82" charset="0"/>
                </a:rPr>
                <a:t>Type of software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3979501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xmlns="" id="{E50277F8-BB16-4E64-B5E0-F35B9CBE6BC4}"/>
              </a:ext>
            </a:extLst>
          </p:cNvPr>
          <p:cNvSpPr/>
          <p:nvPr/>
        </p:nvSpPr>
        <p:spPr>
          <a:xfrm>
            <a:off x="7548718" y="1024017"/>
            <a:ext cx="1940041" cy="1583293"/>
          </a:xfrm>
          <a:prstGeom prst="hexagon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12155A-3806-461D-B45E-DEF51CDD7957}"/>
              </a:ext>
            </a:extLst>
          </p:cNvPr>
          <p:cNvSpPr txBox="1"/>
          <p:nvPr/>
        </p:nvSpPr>
        <p:spPr>
          <a:xfrm>
            <a:off x="3423684" y="63074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xmlns="" id="{A93BBD5A-A0F4-411F-B03F-3AAC1B2D20E8}"/>
              </a:ext>
            </a:extLst>
          </p:cNvPr>
          <p:cNvSpPr/>
          <p:nvPr/>
        </p:nvSpPr>
        <p:spPr>
          <a:xfrm>
            <a:off x="6220903" y="4918970"/>
            <a:ext cx="1903751" cy="1609247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3161055" y="4204896"/>
            <a:ext cx="1820788" cy="1575206"/>
            <a:chOff x="3920793" y="3160860"/>
            <a:chExt cx="1820788" cy="1575206"/>
          </a:xfrm>
        </p:grpSpPr>
        <p:sp>
          <p:nvSpPr>
            <p:cNvPr id="12" name="Hexagon 11"/>
            <p:cNvSpPr/>
            <p:nvPr/>
          </p:nvSpPr>
          <p:spPr>
            <a:xfrm>
              <a:off x="3920793" y="3160860"/>
              <a:ext cx="1820788" cy="1575206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exagon 4"/>
            <p:cNvSpPr/>
            <p:nvPr/>
          </p:nvSpPr>
          <p:spPr>
            <a:xfrm>
              <a:off x="3937653" y="3303112"/>
              <a:ext cx="1768839" cy="1199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dirty="0" smtClean="0">
                  <a:solidFill>
                    <a:prstClr val="white"/>
                  </a:solidFill>
                  <a:latin typeface="Algerian" panose="04020705040A02060702" pitchFamily="82" charset="0"/>
                </a:rPr>
                <a:t>Shareware</a:t>
              </a:r>
            </a:p>
          </p:txBody>
        </p:sp>
      </p:grp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E50277F8-BB16-4E64-B5E0-F35B9CBE6BC4}"/>
              </a:ext>
            </a:extLst>
          </p:cNvPr>
          <p:cNvSpPr/>
          <p:nvPr/>
        </p:nvSpPr>
        <p:spPr>
          <a:xfrm>
            <a:off x="6182114" y="179882"/>
            <a:ext cx="1786379" cy="1583293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E50277F8-BB16-4E64-B5E0-F35B9CBE6BC4}"/>
              </a:ext>
            </a:extLst>
          </p:cNvPr>
          <p:cNvSpPr/>
          <p:nvPr/>
        </p:nvSpPr>
        <p:spPr>
          <a:xfrm>
            <a:off x="8555557" y="2585493"/>
            <a:ext cx="1940041" cy="1583293"/>
          </a:xfrm>
          <a:prstGeom prst="hexagon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E50277F8-BB16-4E64-B5E0-F35B9CBE6BC4}"/>
              </a:ext>
            </a:extLst>
          </p:cNvPr>
          <p:cNvSpPr/>
          <p:nvPr/>
        </p:nvSpPr>
        <p:spPr>
          <a:xfrm>
            <a:off x="7703616" y="4087009"/>
            <a:ext cx="1940041" cy="1583293"/>
          </a:xfrm>
          <a:prstGeom prst="hexagon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>
            <a:off x="3146944" y="1082421"/>
            <a:ext cx="1820788" cy="1575206"/>
            <a:chOff x="2010968" y="332289"/>
            <a:chExt cx="1820788" cy="1575206"/>
          </a:xfrm>
        </p:grpSpPr>
        <p:sp>
          <p:nvSpPr>
            <p:cNvPr id="20" name="Hexagon 19"/>
            <p:cNvSpPr/>
            <p:nvPr/>
          </p:nvSpPr>
          <p:spPr>
            <a:xfrm>
              <a:off x="2010968" y="332289"/>
              <a:ext cx="1820788" cy="1575206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Hexagon 4"/>
            <p:cNvSpPr/>
            <p:nvPr/>
          </p:nvSpPr>
          <p:spPr>
            <a:xfrm>
              <a:off x="2312712" y="593335"/>
              <a:ext cx="1217300" cy="1053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3800" kern="1200" dirty="0" smtClean="0">
                  <a:latin typeface="Algerian" panose="04020705040A02060702" pitchFamily="82" charset="0"/>
                </a:rPr>
                <a:t>paid</a:t>
              </a:r>
              <a:endParaRPr lang="en-IN" sz="38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41036" y="1831937"/>
            <a:ext cx="1820788" cy="1575206"/>
            <a:chOff x="3396553" y="1078098"/>
            <a:chExt cx="1820788" cy="1575206"/>
          </a:xfrm>
        </p:grpSpPr>
        <p:sp>
          <p:nvSpPr>
            <p:cNvPr id="23" name="Hexagon 22"/>
            <p:cNvSpPr/>
            <p:nvPr/>
          </p:nvSpPr>
          <p:spPr>
            <a:xfrm>
              <a:off x="3396553" y="1078098"/>
              <a:ext cx="1820788" cy="1575206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Hexagon 4"/>
            <p:cNvSpPr/>
            <p:nvPr/>
          </p:nvSpPr>
          <p:spPr>
            <a:xfrm>
              <a:off x="3698297" y="1339144"/>
              <a:ext cx="1217300" cy="1053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700" kern="1200" dirty="0" smtClean="0">
                <a:latin typeface="Algerian" panose="04020705040A02060702" pitchFamily="82" charset="0"/>
              </a:endParaRP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3600" kern="1200" dirty="0" smtClean="0">
                  <a:latin typeface="Algerian" panose="04020705040A02060702" pitchFamily="82" charset="0"/>
                </a:rPr>
                <a:t>free</a:t>
              </a:r>
              <a:endParaRPr lang="en-IN" sz="3600" kern="1200" dirty="0">
                <a:latin typeface="Algerian" panose="04020705040A02060702" pitchFamily="82" charset="0"/>
              </a:endParaRP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7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90143" y="2641397"/>
            <a:ext cx="1820788" cy="1575206"/>
            <a:chOff x="4738383" y="1884273"/>
            <a:chExt cx="1820788" cy="1575206"/>
          </a:xfrm>
        </p:grpSpPr>
        <p:sp>
          <p:nvSpPr>
            <p:cNvPr id="26" name="Hexagon 25"/>
            <p:cNvSpPr/>
            <p:nvPr/>
          </p:nvSpPr>
          <p:spPr>
            <a:xfrm>
              <a:off x="4738383" y="1884273"/>
              <a:ext cx="1820788" cy="1575206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Hexagon 4"/>
            <p:cNvSpPr/>
            <p:nvPr/>
          </p:nvSpPr>
          <p:spPr>
            <a:xfrm>
              <a:off x="5040127" y="2145319"/>
              <a:ext cx="1217300" cy="1053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500" kern="1200" dirty="0">
                  <a:latin typeface="Algerian" panose="04020705040A02060702" pitchFamily="82" charset="0"/>
                </a:rPr>
                <a:t>Open </a:t>
              </a:r>
              <a:r>
                <a:rPr lang="en-IN" sz="2500" kern="1200" dirty="0" smtClean="0">
                  <a:latin typeface="Algerian" panose="04020705040A02060702" pitchFamily="82" charset="0"/>
                </a:rPr>
                <a:t>source</a:t>
              </a:r>
              <a:endParaRPr lang="en-IN" sz="2500" kern="1200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41029" y="3420885"/>
            <a:ext cx="1820788" cy="1575206"/>
            <a:chOff x="3400594" y="2671869"/>
            <a:chExt cx="1820788" cy="1575206"/>
          </a:xfrm>
        </p:grpSpPr>
        <p:sp>
          <p:nvSpPr>
            <p:cNvPr id="29" name="Hexagon 28"/>
            <p:cNvSpPr/>
            <p:nvPr/>
          </p:nvSpPr>
          <p:spPr>
            <a:xfrm>
              <a:off x="3400594" y="2671869"/>
              <a:ext cx="1820788" cy="1575206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Hexagon 4"/>
            <p:cNvSpPr/>
            <p:nvPr/>
          </p:nvSpPr>
          <p:spPr>
            <a:xfrm>
              <a:off x="3702338" y="2932915"/>
              <a:ext cx="1217300" cy="10531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 smtClean="0">
                  <a:solidFill>
                    <a:prstClr val="white"/>
                  </a:solidFill>
                  <a:latin typeface="Algerian" panose="04020705040A02060702" pitchFamily="82" charset="0"/>
                  <a:ea typeface="+mn-ea"/>
                  <a:cs typeface="+mn-cs"/>
                </a:rPr>
                <a:t>pirated</a:t>
              </a:r>
              <a:endParaRPr lang="en-IN" sz="2200" kern="1200" dirty="0">
                <a:solidFill>
                  <a:prstClr val="white"/>
                </a:solidFill>
                <a:latin typeface="Algerian" panose="04020705040A02060702" pitchFamily="82" charset="0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81681" y="2278660"/>
            <a:ext cx="2763142" cy="2360640"/>
            <a:chOff x="145377" y="1529011"/>
            <a:chExt cx="2763142" cy="2360640"/>
          </a:xfrm>
        </p:grpSpPr>
        <p:sp>
          <p:nvSpPr>
            <p:cNvPr id="32" name="Hexagon 31"/>
            <p:cNvSpPr/>
            <p:nvPr/>
          </p:nvSpPr>
          <p:spPr>
            <a:xfrm>
              <a:off x="145377" y="1529011"/>
              <a:ext cx="2763142" cy="2360640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Hexagon 4"/>
            <p:cNvSpPr/>
            <p:nvPr/>
          </p:nvSpPr>
          <p:spPr>
            <a:xfrm>
              <a:off x="600450" y="1917795"/>
              <a:ext cx="1852996" cy="1583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600" kern="1200" dirty="0">
                  <a:latin typeface="Algerian" panose="04020705040A02060702" pitchFamily="82" charset="0"/>
                </a:rPr>
                <a:t>Form of software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793640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89</Words>
  <Application>Microsoft Office PowerPoint</Application>
  <PresentationFormat>Custom</PresentationFormat>
  <Paragraphs>57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Presentation  on  Computer Software</vt:lpstr>
      <vt:lpstr>   Over view </vt:lpstr>
      <vt:lpstr>What is computer</vt:lpstr>
      <vt:lpstr>PART OF computer</vt:lpstr>
      <vt:lpstr>hardware</vt:lpstr>
      <vt:lpstr>Slide 6</vt:lpstr>
      <vt:lpstr>Slide 7</vt:lpstr>
      <vt:lpstr> 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siddhi</cp:lastModifiedBy>
  <cp:revision>92</cp:revision>
  <dcterms:created xsi:type="dcterms:W3CDTF">2019-09-18T05:18:36Z</dcterms:created>
  <dcterms:modified xsi:type="dcterms:W3CDTF">2020-03-01T11:10:03Z</dcterms:modified>
</cp:coreProperties>
</file>